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3" r:id="rId8"/>
    <p:sldId id="1574" r:id="rId9"/>
    <p:sldId id="1575" r:id="rId10"/>
    <p:sldId id="1567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20250119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2119852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2761176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3943597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4659276"/>
            <a:ext cx="1163164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34885</TotalTime>
  <Words>356</Words>
  <Application>Microsoft Office PowerPoint</Application>
  <PresentationFormat>寬螢幕</PresentationFormat>
  <Paragraphs>61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2183</cp:revision>
  <dcterms:created xsi:type="dcterms:W3CDTF">2019-06-26T06:06:21Z</dcterms:created>
  <dcterms:modified xsi:type="dcterms:W3CDTF">2025-01-19T07:24:17Z</dcterms:modified>
</cp:coreProperties>
</file>