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2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3" r:id="rId8"/>
    <p:sldId id="1574" r:id="rId9"/>
    <p:sldId id="1575" r:id="rId10"/>
    <p:sldId id="1567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20250119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2119852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2761176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3943597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4659276"/>
            <a:ext cx="1163164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090331"/>
            <a:ext cx="2129641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第一步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80615" y="1087472"/>
            <a:ext cx="120180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第二步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225430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716CFE-D9FB-4635-8BD4-A2B4936D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34875</TotalTime>
  <Words>358</Words>
  <Application>Microsoft Office PowerPoint</Application>
  <PresentationFormat>寬螢幕</PresentationFormat>
  <Paragraphs>61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2179</cp:revision>
  <dcterms:created xsi:type="dcterms:W3CDTF">2019-06-26T06:06:21Z</dcterms:created>
  <dcterms:modified xsi:type="dcterms:W3CDTF">2025-01-19T06:51:29Z</dcterms:modified>
</cp:coreProperties>
</file>